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21945600" cy="301752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C7A87D-2092-83E2-EBBC-EC1B4670D8CD}" v="2" dt="2024-12-05T01:31:46.184"/>
    <p1510:client id="{BD7CAE33-6A5E-6E40-A162-69C9922B793C}" v="109" dt="2024-12-05T01:59:00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 Robiul Islam Akondo" userId="S::ma1739@usnh.edu::d2a324bf-4d5e-4fc4-ba94-563283db6263" providerId="AD" clId="Web-{70C7A87D-2092-83E2-EBBC-EC1B4670D8CD}"/>
    <pc:docChg chg="modSld">
      <pc:chgData name="Md Robiul Islam Akondo" userId="S::ma1739@usnh.edu::d2a324bf-4d5e-4fc4-ba94-563283db6263" providerId="AD" clId="Web-{70C7A87D-2092-83E2-EBBC-EC1B4670D8CD}" dt="2024-12-05T01:31:46.184" v="1" actId="1076"/>
      <pc:docMkLst>
        <pc:docMk/>
      </pc:docMkLst>
      <pc:sldChg chg="modSp">
        <pc:chgData name="Md Robiul Islam Akondo" userId="S::ma1739@usnh.edu::d2a324bf-4d5e-4fc4-ba94-563283db6263" providerId="AD" clId="Web-{70C7A87D-2092-83E2-EBBC-EC1B4670D8CD}" dt="2024-12-05T01:31:46.184" v="1" actId="1076"/>
        <pc:sldMkLst>
          <pc:docMk/>
          <pc:sldMk cId="1921117119" sldId="256"/>
        </pc:sldMkLst>
        <pc:picChg chg="mod">
          <ac:chgData name="Md Robiul Islam Akondo" userId="S::ma1739@usnh.edu::d2a324bf-4d5e-4fc4-ba94-563283db6263" providerId="AD" clId="Web-{70C7A87D-2092-83E2-EBBC-EC1B4670D8CD}" dt="2024-12-05T01:31:19.854" v="0" actId="1076"/>
          <ac:picMkLst>
            <pc:docMk/>
            <pc:sldMk cId="1921117119" sldId="256"/>
            <ac:picMk id="16" creationId="{BCC2E787-86D3-24AF-469A-8F1D0E489FD5}"/>
          </ac:picMkLst>
        </pc:picChg>
        <pc:picChg chg="mod">
          <ac:chgData name="Md Robiul Islam Akondo" userId="S::ma1739@usnh.edu::d2a324bf-4d5e-4fc4-ba94-563283db6263" providerId="AD" clId="Web-{70C7A87D-2092-83E2-EBBC-EC1B4670D8CD}" dt="2024-12-05T01:31:46.184" v="1" actId="1076"/>
          <ac:picMkLst>
            <pc:docMk/>
            <pc:sldMk cId="1921117119" sldId="256"/>
            <ac:picMk id="21" creationId="{0F7A9346-481E-1432-EEC4-569F36059217}"/>
          </ac:picMkLst>
        </pc:picChg>
      </pc:sldChg>
    </pc:docChg>
  </pc:docChgLst>
  <pc:docChgLst>
    <pc:chgData name="Md Robiul Islam Akondo" userId="S::ma1739@usnh.edu::d2a324bf-4d5e-4fc4-ba94-563283db6263" providerId="AD" clId="Web-{BD7CAE33-6A5E-6E40-A162-69C9922B793C}"/>
    <pc:docChg chg="modSld">
      <pc:chgData name="Md Robiul Islam Akondo" userId="S::ma1739@usnh.edu::d2a324bf-4d5e-4fc4-ba94-563283db6263" providerId="AD" clId="Web-{BD7CAE33-6A5E-6E40-A162-69C9922B793C}" dt="2024-12-05T01:59:00.085" v="61" actId="1076"/>
      <pc:docMkLst>
        <pc:docMk/>
      </pc:docMkLst>
      <pc:sldChg chg="addSp delSp modSp">
        <pc:chgData name="Md Robiul Islam Akondo" userId="S::ma1739@usnh.edu::d2a324bf-4d5e-4fc4-ba94-563283db6263" providerId="AD" clId="Web-{BD7CAE33-6A5E-6E40-A162-69C9922B793C}" dt="2024-12-05T01:59:00.085" v="61" actId="1076"/>
        <pc:sldMkLst>
          <pc:docMk/>
          <pc:sldMk cId="1921117119" sldId="256"/>
        </pc:sldMkLst>
        <pc:spChg chg="del mod">
          <ac:chgData name="Md Robiul Islam Akondo" userId="S::ma1739@usnh.edu::d2a324bf-4d5e-4fc4-ba94-563283db6263" providerId="AD" clId="Web-{BD7CAE33-6A5E-6E40-A162-69C9922B793C}" dt="2024-12-05T01:55:36.129" v="4"/>
          <ac:spMkLst>
            <pc:docMk/>
            <pc:sldMk cId="1921117119" sldId="256"/>
            <ac:spMk id="9" creationId="{3E23D804-72E9-18CB-2FF9-76BD9E8697B0}"/>
          </ac:spMkLst>
        </pc:spChg>
        <pc:spChg chg="add mod">
          <ac:chgData name="Md Robiul Islam Akondo" userId="S::ma1739@usnh.edu::d2a324bf-4d5e-4fc4-ba94-563283db6263" providerId="AD" clId="Web-{BD7CAE33-6A5E-6E40-A162-69C9922B793C}" dt="2024-12-05T01:56:14.896" v="14" actId="20577"/>
          <ac:spMkLst>
            <pc:docMk/>
            <pc:sldMk cId="1921117119" sldId="256"/>
            <ac:spMk id="10" creationId="{FD14EF7C-54D1-F147-8A54-D289F09BC05D}"/>
          </ac:spMkLst>
        </pc:spChg>
        <pc:spChg chg="add mod">
          <ac:chgData name="Md Robiul Islam Akondo" userId="S::ma1739@usnh.edu::d2a324bf-4d5e-4fc4-ba94-563283db6263" providerId="AD" clId="Web-{BD7CAE33-6A5E-6E40-A162-69C9922B793C}" dt="2024-12-05T01:57:44.537" v="32" actId="20577"/>
          <ac:spMkLst>
            <pc:docMk/>
            <pc:sldMk cId="1921117119" sldId="256"/>
            <ac:spMk id="12" creationId="{C33E35FD-5FDB-C050-CDD6-E244385AA537}"/>
          </ac:spMkLst>
        </pc:spChg>
        <pc:spChg chg="add mod">
          <ac:chgData name="Md Robiul Islam Akondo" userId="S::ma1739@usnh.edu::d2a324bf-4d5e-4fc4-ba94-563283db6263" providerId="AD" clId="Web-{BD7CAE33-6A5E-6E40-A162-69C9922B793C}" dt="2024-12-05T01:59:00.085" v="61" actId="1076"/>
          <ac:spMkLst>
            <pc:docMk/>
            <pc:sldMk cId="1921117119" sldId="256"/>
            <ac:spMk id="22" creationId="{877E2A47-0C9D-2C56-E41E-1E8F1F1DAE36}"/>
          </ac:spMkLst>
        </pc:spChg>
        <pc:spChg chg="del">
          <ac:chgData name="Md Robiul Islam Akondo" userId="S::ma1739@usnh.edu::d2a324bf-4d5e-4fc4-ba94-563283db6263" providerId="AD" clId="Web-{BD7CAE33-6A5E-6E40-A162-69C9922B793C}" dt="2024-12-05T01:57:58.663" v="33"/>
          <ac:spMkLst>
            <pc:docMk/>
            <pc:sldMk cId="1921117119" sldId="256"/>
            <ac:spMk id="32" creationId="{A6AC3FC2-757C-A069-E3FA-9410DFC7785D}"/>
          </ac:spMkLst>
        </pc:spChg>
        <pc:spChg chg="del">
          <ac:chgData name="Md Robiul Islam Akondo" userId="S::ma1739@usnh.edu::d2a324bf-4d5e-4fc4-ba94-563283db6263" providerId="AD" clId="Web-{BD7CAE33-6A5E-6E40-A162-69C9922B793C}" dt="2024-12-05T01:56:28.943" v="15"/>
          <ac:spMkLst>
            <pc:docMk/>
            <pc:sldMk cId="1921117119" sldId="256"/>
            <ac:spMk id="36" creationId="{0CAC9EB3-15E6-0B54-D7CD-7666A2822143}"/>
          </ac:spMkLst>
        </pc:spChg>
        <pc:spChg chg="mod">
          <ac:chgData name="Md Robiul Islam Akondo" userId="S::ma1739@usnh.edu::d2a324bf-4d5e-4fc4-ba94-563283db6263" providerId="AD" clId="Web-{BD7CAE33-6A5E-6E40-A162-69C9922B793C}" dt="2024-12-05T01:32:51.261" v="2" actId="20577"/>
          <ac:spMkLst>
            <pc:docMk/>
            <pc:sldMk cId="1921117119" sldId="256"/>
            <ac:spMk id="50" creationId="{27FD4264-4688-6E13-15A8-B25E3E201F4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4938396"/>
            <a:ext cx="18653760" cy="10505440"/>
          </a:xfrm>
        </p:spPr>
        <p:txBody>
          <a:bodyPr anchor="b"/>
          <a:lstStyle>
            <a:lvl1pPr algn="ctr">
              <a:defRPr sz="144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5848968"/>
            <a:ext cx="16459200" cy="7285354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321" indent="0" algn="ctr">
              <a:buNone/>
              <a:defRPr sz="4800"/>
            </a:lvl2pPr>
            <a:lvl3pPr marL="2194642" indent="0" algn="ctr">
              <a:buNone/>
              <a:defRPr sz="4320"/>
            </a:lvl3pPr>
            <a:lvl4pPr marL="3291963" indent="0" algn="ctr">
              <a:buNone/>
              <a:defRPr sz="3840"/>
            </a:lvl4pPr>
            <a:lvl5pPr marL="4389285" indent="0" algn="ctr">
              <a:buNone/>
              <a:defRPr sz="3840"/>
            </a:lvl5pPr>
            <a:lvl6pPr marL="5486606" indent="0" algn="ctr">
              <a:buNone/>
              <a:defRPr sz="3840"/>
            </a:lvl6pPr>
            <a:lvl7pPr marL="6583927" indent="0" algn="ctr">
              <a:buNone/>
              <a:defRPr sz="3840"/>
            </a:lvl7pPr>
            <a:lvl8pPr marL="7681248" indent="0" algn="ctr">
              <a:buNone/>
              <a:defRPr sz="3840"/>
            </a:lvl8pPr>
            <a:lvl9pPr marL="8778569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80B9F-2904-424A-ACBC-C1223C6FC18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7C93-C5B8-47B4-B2CC-61C0E236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80B9F-2904-424A-ACBC-C1223C6FC18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7C93-C5B8-47B4-B2CC-61C0E236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76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606552"/>
            <a:ext cx="4732020" cy="255720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606552"/>
            <a:ext cx="13921740" cy="255720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80B9F-2904-424A-ACBC-C1223C6FC18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7C93-C5B8-47B4-B2CC-61C0E236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0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80B9F-2904-424A-ACBC-C1223C6FC18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7C93-C5B8-47B4-B2CC-61C0E236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1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7522855"/>
            <a:ext cx="18928080" cy="12552044"/>
          </a:xfrm>
        </p:spPr>
        <p:txBody>
          <a:bodyPr anchor="b"/>
          <a:lstStyle>
            <a:lvl1pPr>
              <a:defRPr sz="144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20193645"/>
            <a:ext cx="18928080" cy="6600824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1pPr>
            <a:lvl2pPr marL="1097321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2pPr>
            <a:lvl3pPr marL="2194642" indent="0">
              <a:buNone/>
              <a:defRPr sz="4320">
                <a:solidFill>
                  <a:schemeClr val="tx1">
                    <a:tint val="82000"/>
                  </a:schemeClr>
                </a:solidFill>
              </a:defRPr>
            </a:lvl3pPr>
            <a:lvl4pPr marL="3291963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4pPr>
            <a:lvl5pPr marL="4389285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5pPr>
            <a:lvl6pPr marL="5486606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6pPr>
            <a:lvl7pPr marL="6583927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7pPr>
            <a:lvl8pPr marL="7681248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8pPr>
            <a:lvl9pPr marL="8778569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80B9F-2904-424A-ACBC-C1223C6FC18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7C93-C5B8-47B4-B2CC-61C0E236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8032752"/>
            <a:ext cx="9326880" cy="19145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8032752"/>
            <a:ext cx="9326880" cy="19145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80B9F-2904-424A-ACBC-C1223C6FC18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7C93-C5B8-47B4-B2CC-61C0E236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40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606559"/>
            <a:ext cx="18928080" cy="58324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7397118"/>
            <a:ext cx="9284016" cy="3625214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321" indent="0">
              <a:buNone/>
              <a:defRPr sz="4800" b="1"/>
            </a:lvl2pPr>
            <a:lvl3pPr marL="2194642" indent="0">
              <a:buNone/>
              <a:defRPr sz="4320" b="1"/>
            </a:lvl3pPr>
            <a:lvl4pPr marL="3291963" indent="0">
              <a:buNone/>
              <a:defRPr sz="3840" b="1"/>
            </a:lvl4pPr>
            <a:lvl5pPr marL="4389285" indent="0">
              <a:buNone/>
              <a:defRPr sz="3840" b="1"/>
            </a:lvl5pPr>
            <a:lvl6pPr marL="5486606" indent="0">
              <a:buNone/>
              <a:defRPr sz="3840" b="1"/>
            </a:lvl6pPr>
            <a:lvl7pPr marL="6583927" indent="0">
              <a:buNone/>
              <a:defRPr sz="3840" b="1"/>
            </a:lvl7pPr>
            <a:lvl8pPr marL="7681248" indent="0">
              <a:buNone/>
              <a:defRPr sz="3840" b="1"/>
            </a:lvl8pPr>
            <a:lvl9pPr marL="8778569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11022332"/>
            <a:ext cx="9284016" cy="16212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7397118"/>
            <a:ext cx="9329738" cy="3625214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321" indent="0">
              <a:buNone/>
              <a:defRPr sz="4800" b="1"/>
            </a:lvl2pPr>
            <a:lvl3pPr marL="2194642" indent="0">
              <a:buNone/>
              <a:defRPr sz="4320" b="1"/>
            </a:lvl3pPr>
            <a:lvl4pPr marL="3291963" indent="0">
              <a:buNone/>
              <a:defRPr sz="3840" b="1"/>
            </a:lvl4pPr>
            <a:lvl5pPr marL="4389285" indent="0">
              <a:buNone/>
              <a:defRPr sz="3840" b="1"/>
            </a:lvl5pPr>
            <a:lvl6pPr marL="5486606" indent="0">
              <a:buNone/>
              <a:defRPr sz="3840" b="1"/>
            </a:lvl6pPr>
            <a:lvl7pPr marL="6583927" indent="0">
              <a:buNone/>
              <a:defRPr sz="3840" b="1"/>
            </a:lvl7pPr>
            <a:lvl8pPr marL="7681248" indent="0">
              <a:buNone/>
              <a:defRPr sz="3840" b="1"/>
            </a:lvl8pPr>
            <a:lvl9pPr marL="8778569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11022332"/>
            <a:ext cx="9329738" cy="16212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80B9F-2904-424A-ACBC-C1223C6FC18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7C93-C5B8-47B4-B2CC-61C0E236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76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80B9F-2904-424A-ACBC-C1223C6FC18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7C93-C5B8-47B4-B2CC-61C0E236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944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80B9F-2904-424A-ACBC-C1223C6FC18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7C93-C5B8-47B4-B2CC-61C0E236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4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20" y="2011680"/>
            <a:ext cx="7078027" cy="70408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9" y="4344677"/>
            <a:ext cx="11109960" cy="2144395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20" y="9052562"/>
            <a:ext cx="7078027" cy="16770986"/>
          </a:xfrm>
        </p:spPr>
        <p:txBody>
          <a:bodyPr/>
          <a:lstStyle>
            <a:lvl1pPr marL="0" indent="0">
              <a:buNone/>
              <a:defRPr sz="3840"/>
            </a:lvl1pPr>
            <a:lvl2pPr marL="1097321" indent="0">
              <a:buNone/>
              <a:defRPr sz="3360"/>
            </a:lvl2pPr>
            <a:lvl3pPr marL="2194642" indent="0">
              <a:buNone/>
              <a:defRPr sz="2880"/>
            </a:lvl3pPr>
            <a:lvl4pPr marL="3291963" indent="0">
              <a:buNone/>
              <a:defRPr sz="2400"/>
            </a:lvl4pPr>
            <a:lvl5pPr marL="4389285" indent="0">
              <a:buNone/>
              <a:defRPr sz="2400"/>
            </a:lvl5pPr>
            <a:lvl6pPr marL="5486606" indent="0">
              <a:buNone/>
              <a:defRPr sz="2400"/>
            </a:lvl6pPr>
            <a:lvl7pPr marL="6583927" indent="0">
              <a:buNone/>
              <a:defRPr sz="2400"/>
            </a:lvl7pPr>
            <a:lvl8pPr marL="7681248" indent="0">
              <a:buNone/>
              <a:defRPr sz="2400"/>
            </a:lvl8pPr>
            <a:lvl9pPr marL="8778569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80B9F-2904-424A-ACBC-C1223C6FC18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7C93-C5B8-47B4-B2CC-61C0E236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8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20" y="2011680"/>
            <a:ext cx="7078027" cy="70408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9" y="4344677"/>
            <a:ext cx="11109960" cy="2144395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321" indent="0">
              <a:buNone/>
              <a:defRPr sz="6720"/>
            </a:lvl2pPr>
            <a:lvl3pPr marL="2194642" indent="0">
              <a:buNone/>
              <a:defRPr sz="5760"/>
            </a:lvl3pPr>
            <a:lvl4pPr marL="3291963" indent="0">
              <a:buNone/>
              <a:defRPr sz="4800"/>
            </a:lvl4pPr>
            <a:lvl5pPr marL="4389285" indent="0">
              <a:buNone/>
              <a:defRPr sz="4800"/>
            </a:lvl5pPr>
            <a:lvl6pPr marL="5486606" indent="0">
              <a:buNone/>
              <a:defRPr sz="4800"/>
            </a:lvl6pPr>
            <a:lvl7pPr marL="6583927" indent="0">
              <a:buNone/>
              <a:defRPr sz="4800"/>
            </a:lvl7pPr>
            <a:lvl8pPr marL="7681248" indent="0">
              <a:buNone/>
              <a:defRPr sz="4800"/>
            </a:lvl8pPr>
            <a:lvl9pPr marL="8778569" indent="0">
              <a:buNone/>
              <a:defRPr sz="48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20" y="9052562"/>
            <a:ext cx="7078027" cy="16770986"/>
          </a:xfrm>
        </p:spPr>
        <p:txBody>
          <a:bodyPr/>
          <a:lstStyle>
            <a:lvl1pPr marL="0" indent="0">
              <a:buNone/>
              <a:defRPr sz="3840"/>
            </a:lvl1pPr>
            <a:lvl2pPr marL="1097321" indent="0">
              <a:buNone/>
              <a:defRPr sz="3360"/>
            </a:lvl2pPr>
            <a:lvl3pPr marL="2194642" indent="0">
              <a:buNone/>
              <a:defRPr sz="2880"/>
            </a:lvl3pPr>
            <a:lvl4pPr marL="3291963" indent="0">
              <a:buNone/>
              <a:defRPr sz="2400"/>
            </a:lvl4pPr>
            <a:lvl5pPr marL="4389285" indent="0">
              <a:buNone/>
              <a:defRPr sz="2400"/>
            </a:lvl5pPr>
            <a:lvl6pPr marL="5486606" indent="0">
              <a:buNone/>
              <a:defRPr sz="2400"/>
            </a:lvl6pPr>
            <a:lvl7pPr marL="6583927" indent="0">
              <a:buNone/>
              <a:defRPr sz="2400"/>
            </a:lvl7pPr>
            <a:lvl8pPr marL="7681248" indent="0">
              <a:buNone/>
              <a:defRPr sz="2400"/>
            </a:lvl8pPr>
            <a:lvl9pPr marL="8778569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80B9F-2904-424A-ACBC-C1223C6FC18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7C93-C5B8-47B4-B2CC-61C0E236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34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606559"/>
            <a:ext cx="18928080" cy="5832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8032752"/>
            <a:ext cx="18928080" cy="19145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27967947"/>
            <a:ext cx="4937760" cy="1606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680B9F-2904-424A-ACBC-C1223C6FC18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27967947"/>
            <a:ext cx="7406640" cy="1606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27967947"/>
            <a:ext cx="4937760" cy="1606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E07C93-C5B8-47B4-B2CC-61C0E236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0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94642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61" indent="-548661" algn="l" defTabSz="2194642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82" indent="-548661" algn="l" defTabSz="2194642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303" indent="-548661" algn="l" defTabSz="2194642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624" indent="-548661" algn="l" defTabSz="2194642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945" indent="-548661" algn="l" defTabSz="2194642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266" indent="-548661" algn="l" defTabSz="2194642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587" indent="-548661" algn="l" defTabSz="2194642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909" indent="-548661" algn="l" defTabSz="2194642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7230" indent="-548661" algn="l" defTabSz="2194642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642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321" algn="l" defTabSz="2194642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642" algn="l" defTabSz="2194642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963" algn="l" defTabSz="2194642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285" algn="l" defTabSz="2194642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606" algn="l" defTabSz="2194642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927" algn="l" defTabSz="2194642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1248" algn="l" defTabSz="2194642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569" algn="l" defTabSz="2194642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B73984-9C5B-08C3-4B3C-9BE5C65C3DAB}"/>
              </a:ext>
            </a:extLst>
          </p:cNvPr>
          <p:cNvSpPr/>
          <p:nvPr/>
        </p:nvSpPr>
        <p:spPr>
          <a:xfrm>
            <a:off x="235973" y="441958"/>
            <a:ext cx="21503149" cy="31089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1C7121-B019-6659-19FA-01850C8062FE}"/>
              </a:ext>
            </a:extLst>
          </p:cNvPr>
          <p:cNvSpPr/>
          <p:nvPr/>
        </p:nvSpPr>
        <p:spPr>
          <a:xfrm>
            <a:off x="235973" y="3742434"/>
            <a:ext cx="7138221" cy="89597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3C2A25-4399-BC96-0B9D-33C3FCB4C0B6}"/>
              </a:ext>
            </a:extLst>
          </p:cNvPr>
          <p:cNvSpPr/>
          <p:nvPr/>
        </p:nvSpPr>
        <p:spPr>
          <a:xfrm>
            <a:off x="235974" y="18845981"/>
            <a:ext cx="7138220" cy="108872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Logos and Branding | UNH Communications and Public Affairs">
            <a:extLst>
              <a:ext uri="{FF2B5EF4-FFF2-40B4-BE49-F238E27FC236}">
                <a16:creationId xmlns:a16="http://schemas.microsoft.com/office/drawing/2014/main" id="{E271A41A-834E-99DC-84A5-59CC599CC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32" y="868236"/>
            <a:ext cx="2456019" cy="203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EE56E0-5390-147B-88B2-BA66B69E4A87}"/>
              </a:ext>
            </a:extLst>
          </p:cNvPr>
          <p:cNvSpPr txBox="1"/>
          <p:nvPr/>
        </p:nvSpPr>
        <p:spPr>
          <a:xfrm>
            <a:off x="4775767" y="2518956"/>
            <a:ext cx="120757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 ROBIUL ISLAM AKONDO and MD SEIKH SADIUL ISLAM TANVIR</a:t>
            </a:r>
          </a:p>
          <a:p>
            <a:endParaRPr lang="en-US" sz="280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DDAF83-64EF-414F-A899-1536FEA16E03}"/>
              </a:ext>
            </a:extLst>
          </p:cNvPr>
          <p:cNvSpPr txBox="1"/>
          <p:nvPr/>
        </p:nvSpPr>
        <p:spPr>
          <a:xfrm>
            <a:off x="5174627" y="679725"/>
            <a:ext cx="11821286" cy="131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3600" b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Characterization of Local Rice Landraces at Greater Faridpur Region in Bangladesh for useful gene pool </a:t>
            </a:r>
            <a:endParaRPr lang="en-US" sz="360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B249A9-B419-A058-4A92-8E5193F942CE}"/>
              </a:ext>
            </a:extLst>
          </p:cNvPr>
          <p:cNvSpPr/>
          <p:nvPr/>
        </p:nvSpPr>
        <p:spPr>
          <a:xfrm>
            <a:off x="7698659" y="3742433"/>
            <a:ext cx="6636776" cy="259908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58DDF6-DCFA-8821-7D4F-D0E8900DD47D}"/>
              </a:ext>
            </a:extLst>
          </p:cNvPr>
          <p:cNvSpPr/>
          <p:nvPr/>
        </p:nvSpPr>
        <p:spPr>
          <a:xfrm>
            <a:off x="14668708" y="19986942"/>
            <a:ext cx="7020234" cy="97463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BB16D4-FA64-457A-69D1-CCA10E28CCA2}"/>
              </a:ext>
            </a:extLst>
          </p:cNvPr>
          <p:cNvSpPr/>
          <p:nvPr/>
        </p:nvSpPr>
        <p:spPr>
          <a:xfrm>
            <a:off x="14806489" y="8911700"/>
            <a:ext cx="7020234" cy="107180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3AA0C6-198D-0F97-1B28-A8696E127BFC}"/>
              </a:ext>
            </a:extLst>
          </p:cNvPr>
          <p:cNvSpPr txBox="1"/>
          <p:nvPr/>
        </p:nvSpPr>
        <p:spPr>
          <a:xfrm>
            <a:off x="257431" y="3788193"/>
            <a:ext cx="7087266" cy="523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2800"/>
              <a:t>INTRODUCTION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A22D70-ABE9-7189-CB1E-D3BF217D32CE}"/>
              </a:ext>
            </a:extLst>
          </p:cNvPr>
          <p:cNvSpPr txBox="1"/>
          <p:nvPr/>
        </p:nvSpPr>
        <p:spPr>
          <a:xfrm>
            <a:off x="7728153" y="3788193"/>
            <a:ext cx="6607279" cy="52322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RESULT AND DISCUSSION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D5E6F4-B1F6-4CA7-56E7-64F7B056B4F8}"/>
              </a:ext>
            </a:extLst>
          </p:cNvPr>
          <p:cNvSpPr txBox="1"/>
          <p:nvPr/>
        </p:nvSpPr>
        <p:spPr>
          <a:xfrm>
            <a:off x="14734261" y="20011630"/>
            <a:ext cx="6921287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Recommendation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C518B0-5774-7E52-BF4D-DC8DD5F00CCE}"/>
              </a:ext>
            </a:extLst>
          </p:cNvPr>
          <p:cNvSpPr/>
          <p:nvPr/>
        </p:nvSpPr>
        <p:spPr>
          <a:xfrm>
            <a:off x="206476" y="12747970"/>
            <a:ext cx="7138221" cy="59486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475DFC-9FF1-E7D0-4AFC-49A036A40FBA}"/>
              </a:ext>
            </a:extLst>
          </p:cNvPr>
          <p:cNvSpPr txBox="1"/>
          <p:nvPr/>
        </p:nvSpPr>
        <p:spPr>
          <a:xfrm>
            <a:off x="328382" y="4444362"/>
            <a:ext cx="6867548" cy="595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17" indent="-457217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BD (75% of Agricultural land for rice cultivation)</a:t>
            </a:r>
            <a:endParaRPr lang="da-DK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17" indent="-457217"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Rice landraces (plant breeding program)</a:t>
            </a:r>
          </a:p>
          <a:p>
            <a:pPr marL="457217" indent="-457217">
              <a:buFont typeface="Wingdings" panose="05000000000000000000" pitchFamily="2" charset="2"/>
              <a:buChar char="§"/>
            </a:pP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17" indent="-457217"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Plant height, tiller number, and drought tolerance (key character)</a:t>
            </a:r>
          </a:p>
          <a:p>
            <a:pPr marL="457217" indent="-457217">
              <a:buFont typeface="Wingdings" panose="05000000000000000000" pitchFamily="2" charset="2"/>
              <a:buChar char="§"/>
            </a:pP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17" indent="-457217"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Sustainable agriculture and breeding programs.</a:t>
            </a:r>
          </a:p>
          <a:p>
            <a:pPr marL="457217" indent="-457217">
              <a:buFont typeface="Wingdings" panose="05000000000000000000" pitchFamily="2" charset="2"/>
              <a:buChar char="§"/>
            </a:pP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17" indent="-457217"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This study analyzed 11 rice landraces from the Faridpur region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2E6F1-14C1-4958-592F-73CA21FC0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82" y="10395735"/>
            <a:ext cx="3822523" cy="2117462"/>
          </a:xfrm>
          <a:prstGeom prst="rect">
            <a:avLst/>
          </a:prstGeom>
        </p:spPr>
      </p:pic>
      <p:pic>
        <p:nvPicPr>
          <p:cNvPr id="5" name="Picture 4" descr="Amid changing climate, Bangladesh farming groups conserve indigenous rice  seeds">
            <a:extLst>
              <a:ext uri="{FF2B5EF4-FFF2-40B4-BE49-F238E27FC236}">
                <a16:creationId xmlns:a16="http://schemas.microsoft.com/office/drawing/2014/main" id="{7D9D6EC9-BD03-E34A-0A01-57A2E7D48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13" y="10395735"/>
            <a:ext cx="2952618" cy="21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B83B16-7E06-E006-B21F-C828EFDDECA5}"/>
              </a:ext>
            </a:extLst>
          </p:cNvPr>
          <p:cNvSpPr txBox="1"/>
          <p:nvPr/>
        </p:nvSpPr>
        <p:spPr>
          <a:xfrm>
            <a:off x="328380" y="13272578"/>
            <a:ext cx="6867549" cy="330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17" indent="-457217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BD (</a:t>
            </a:r>
            <a:r>
              <a:rPr lang="en-US" sz="28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8000 traditional rice varieties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a-DK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17" indent="-457217"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Resistance to biotic and abiotic</a:t>
            </a:r>
            <a:r>
              <a:rPr lang="en-US" sz="2800">
                <a:solidFill>
                  <a:srgbClr val="00B0F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8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stress</a:t>
            </a:r>
          </a:p>
          <a:p>
            <a:pPr marL="457217" indent="-457217">
              <a:buFont typeface="Wingdings" panose="05000000000000000000" pitchFamily="2" charset="2"/>
              <a:buChar char="§"/>
            </a:pP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17" indent="-457217"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Survive under adverse climatic circumstances.</a:t>
            </a:r>
          </a:p>
          <a:p>
            <a:pPr marL="457217" indent="-457217"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Breeding programs or studies on conservation measures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AA7C6B-ABB2-031A-1B38-878C99C940F7}"/>
              </a:ext>
            </a:extLst>
          </p:cNvPr>
          <p:cNvSpPr txBox="1"/>
          <p:nvPr/>
        </p:nvSpPr>
        <p:spPr>
          <a:xfrm>
            <a:off x="328381" y="17135304"/>
            <a:ext cx="60525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17" indent="-457217"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Evaluate their genetic diversity and potential for crop improvement.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F4F46-334E-B652-323E-02BAD243AA0C}"/>
              </a:ext>
            </a:extLst>
          </p:cNvPr>
          <p:cNvSpPr txBox="1"/>
          <p:nvPr/>
        </p:nvSpPr>
        <p:spPr>
          <a:xfrm>
            <a:off x="328379" y="19518571"/>
            <a:ext cx="6867550" cy="738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61" indent="-28576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BINA Sub-station, Gopalganj</a:t>
            </a:r>
          </a:p>
          <a:p>
            <a:pPr marL="285761" indent="-28576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89.76 °E longitude and 23.11 °N latitude, subtropical climate</a:t>
            </a:r>
          </a:p>
          <a:p>
            <a:pPr marL="285761" indent="-28576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Soil had a clay loam texture</a:t>
            </a:r>
          </a:p>
          <a:p>
            <a:pPr marL="285761" indent="-28576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Growing Season: Aman-2020, 2021, and 2022</a:t>
            </a:r>
          </a:p>
          <a:p>
            <a:pPr marL="285761" indent="-28576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RCBD </a:t>
            </a:r>
          </a:p>
          <a:p>
            <a:pPr marL="285761" indent="-28576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Three replications </a:t>
            </a:r>
          </a:p>
          <a:p>
            <a:pPr marL="285761" indent="-28576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25-day-old seedlings </a:t>
            </a:r>
          </a:p>
          <a:p>
            <a:pPr marL="285761" indent="-28576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(3×2) m2 plot </a:t>
            </a:r>
          </a:p>
          <a:p>
            <a:pPr marL="285761" indent="-28576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Two seedling per hill </a:t>
            </a:r>
          </a:p>
          <a:p>
            <a:pPr marL="285761" indent="-28576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Spacing: Row to row 25 cm and Plant to plant 20 cm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>
              <a:latin typeface="Times New Roman"/>
              <a:ea typeface="Calibri"/>
              <a:cs typeface="Vrinda"/>
            </a:endParaRPr>
          </a:p>
        </p:txBody>
      </p:sp>
      <p:pic>
        <p:nvPicPr>
          <p:cNvPr id="14" name="Picture 13" descr="C:\Users\HP\Desktop\Local Rice Presentation\WhatsApp Image 2023-11-13 at 12.11.25 PM.jpeg">
            <a:extLst>
              <a:ext uri="{FF2B5EF4-FFF2-40B4-BE49-F238E27FC236}">
                <a16:creationId xmlns:a16="http://schemas.microsoft.com/office/drawing/2014/main" id="{1679711C-2093-97F0-8309-1D85B350486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29" y="26457099"/>
            <a:ext cx="2479923" cy="1617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 descr="C:\Users\HP\Desktop\Local Rice Presentation\WhatsApp Image 2023-11-13 at 12.11.56 PM.jpeg">
            <a:extLst>
              <a:ext uri="{FF2B5EF4-FFF2-40B4-BE49-F238E27FC236}">
                <a16:creationId xmlns:a16="http://schemas.microsoft.com/office/drawing/2014/main" id="{BCC2E787-86D3-24AF-469A-8F1D0E489FD5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4" y="28074590"/>
            <a:ext cx="2479923" cy="1642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 descr="C:\Users\HP\Desktop\Local Rice Presentation\Final presentation\772125a4-9179-4458-a2df-085c61e7ad68.jpg">
            <a:extLst>
              <a:ext uri="{FF2B5EF4-FFF2-40B4-BE49-F238E27FC236}">
                <a16:creationId xmlns:a16="http://schemas.microsoft.com/office/drawing/2014/main" id="{BB487E2F-881A-7F42-3214-EA506207907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490" y="26531640"/>
            <a:ext cx="3293510" cy="159067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1" name="Content Placeholder 5" descr="C:\Users\HP\Downloads\WhatsApp Image 2023-11-28 at 12.28.54 PM (1).jpeg">
            <a:extLst>
              <a:ext uri="{FF2B5EF4-FFF2-40B4-BE49-F238E27FC236}">
                <a16:creationId xmlns:a16="http://schemas.microsoft.com/office/drawing/2014/main" id="{0F7A9346-481E-1432-EEC4-569F36059217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766" y="28303307"/>
            <a:ext cx="3200117" cy="132623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03CB963-E247-E735-C40C-31A9CB874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1232" y="4357173"/>
            <a:ext cx="6504201" cy="340135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16AB412-0014-245C-0849-0A7AA2396328}"/>
              </a:ext>
            </a:extLst>
          </p:cNvPr>
          <p:cNvSpPr txBox="1"/>
          <p:nvPr/>
        </p:nvSpPr>
        <p:spPr>
          <a:xfrm>
            <a:off x="7865072" y="7782713"/>
            <a:ext cx="6244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>
                <a:latin typeface="Times New Roman" panose="02020603050405020304" pitchFamily="18" charset="0"/>
                <a:ea typeface="Times New Roman" panose="02020603050405020304" pitchFamily="18" charset="0"/>
              </a:rPr>
              <a:t>ANOVA Summary for Agronomic Traits of Rice Landraces</a:t>
            </a: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A25BA6-27E2-4AB3-7510-4C7D43CDFC76}"/>
              </a:ext>
            </a:extLst>
          </p:cNvPr>
          <p:cNvSpPr txBox="1"/>
          <p:nvPr/>
        </p:nvSpPr>
        <p:spPr>
          <a:xfrm>
            <a:off x="7878225" y="11523634"/>
            <a:ext cx="5870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>
                <a:latin typeface="Times New Roman" panose="02020603050405020304" pitchFamily="18" charset="0"/>
                <a:ea typeface="Times New Roman" panose="02020603050405020304" pitchFamily="18" charset="0"/>
              </a:rPr>
              <a:t>Tukey HSD Post-hoc Test Results for Grain Yield (t/ha)</a:t>
            </a:r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868C022-B458-1704-00D7-3891CA0B78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529" y="12007316"/>
            <a:ext cx="6070418" cy="3751317"/>
          </a:xfrm>
          <a:prstGeom prst="rect">
            <a:avLst/>
          </a:prstGeom>
          <a:noFill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0D5A82-3037-B54A-0A7B-81AA2105A590}"/>
              </a:ext>
            </a:extLst>
          </p:cNvPr>
          <p:cNvSpPr txBox="1"/>
          <p:nvPr/>
        </p:nvSpPr>
        <p:spPr>
          <a:xfrm>
            <a:off x="8105881" y="16566323"/>
            <a:ext cx="5902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>
                <a:latin typeface="Times New Roman" panose="02020603050405020304" pitchFamily="18" charset="0"/>
                <a:ea typeface="Times New Roman" panose="02020603050405020304" pitchFamily="18" charset="0"/>
              </a:rPr>
              <a:t>Range of Grain Yield Across Rice Landraces</a:t>
            </a:r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0759C65-845F-C11D-E728-77D6FF0A4A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8923" y="17150454"/>
            <a:ext cx="6327754" cy="324457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57333AF-34CC-1B37-31B5-1F0829248658}"/>
              </a:ext>
            </a:extLst>
          </p:cNvPr>
          <p:cNvSpPr txBox="1"/>
          <p:nvPr/>
        </p:nvSpPr>
        <p:spPr>
          <a:xfrm>
            <a:off x="7937591" y="20784471"/>
            <a:ext cx="5811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>
                <a:latin typeface="Times New Roman" panose="02020603050405020304" pitchFamily="18" charset="0"/>
                <a:ea typeface="Times New Roman" panose="02020603050405020304" pitchFamily="18" charset="0"/>
              </a:rPr>
              <a:t>Average Grain Yield Across Rice Landraces</a:t>
            </a:r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EB4EA73-EFE8-9EA4-AB3D-631C7C71D7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8225" y="21511042"/>
            <a:ext cx="6239094" cy="405790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7FD4264-4688-6E13-15A8-B25E3E201F48}"/>
              </a:ext>
            </a:extLst>
          </p:cNvPr>
          <p:cNvSpPr txBox="1"/>
          <p:nvPr/>
        </p:nvSpPr>
        <p:spPr>
          <a:xfrm>
            <a:off x="7853168" y="26735762"/>
            <a:ext cx="6327754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kern="0">
                <a:latin typeface="Arial"/>
                <a:ea typeface="Times New Roman" panose="02020603050405020304" pitchFamily="18" charset="0"/>
                <a:cs typeface="Arial"/>
              </a:rPr>
              <a:t>Plant Height (PH</a:t>
            </a:r>
            <a:r>
              <a:rPr lang="en-US" sz="2800" i="1" kern="0">
                <a:latin typeface="Arial"/>
                <a:ea typeface="Times New Roman" panose="02020603050405020304" pitchFamily="18" charset="0"/>
                <a:cs typeface="Arial"/>
              </a:rPr>
              <a:t>)</a:t>
            </a:r>
            <a:r>
              <a:rPr lang="en-US" sz="2800" kern="0">
                <a:latin typeface="Arial"/>
                <a:ea typeface="Times New Roman" panose="02020603050405020304" pitchFamily="18" charset="0"/>
                <a:cs typeface="Arial"/>
              </a:rPr>
              <a:t> exhibited a strong positive correlation with 1000-seed weight</a:t>
            </a:r>
            <a:endParaRPr lang="en-US" sz="2800">
              <a:latin typeface="Arial"/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kern="0">
                <a:latin typeface="Arial"/>
                <a:ea typeface="Times New Roman" panose="02020603050405020304" pitchFamily="18" charset="0"/>
                <a:cs typeface="Arial"/>
              </a:rPr>
              <a:t>Unfilled grains per panicle</a:t>
            </a:r>
            <a:endParaRPr lang="en-US" sz="2800">
              <a:latin typeface="Arial"/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kern="0">
                <a:latin typeface="Arial"/>
                <a:ea typeface="Times New Roman" panose="02020603050405020304" pitchFamily="18" charset="0"/>
                <a:cs typeface="Arial"/>
              </a:rPr>
              <a:t>Tillers per Plant (ET. P) showed negative correlations with most traits</a:t>
            </a:r>
            <a:endParaRPr lang="en-US" sz="2800">
              <a:latin typeface="Arial"/>
              <a:cs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669BD8C-1069-310A-9DAF-646FA90A8BD0}"/>
              </a:ext>
            </a:extLst>
          </p:cNvPr>
          <p:cNvSpPr txBox="1"/>
          <p:nvPr/>
        </p:nvSpPr>
        <p:spPr>
          <a:xfrm>
            <a:off x="14689391" y="3788193"/>
            <a:ext cx="6907161" cy="52322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RESULT AND DISCUSSION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682078E-01E8-FDA9-6954-2EF2AF75CA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52660" y="4579750"/>
            <a:ext cx="6752058" cy="417155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CC5A2A6-0B02-630B-7EC8-E26EBA69E144}"/>
              </a:ext>
            </a:extLst>
          </p:cNvPr>
          <p:cNvSpPr txBox="1"/>
          <p:nvPr/>
        </p:nvSpPr>
        <p:spPr>
          <a:xfrm>
            <a:off x="15166396" y="9056908"/>
            <a:ext cx="576990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61" indent="-285761">
              <a:buFont typeface="Wingdings" panose="05000000000000000000" pitchFamily="2" charset="2"/>
              <a:buChar char="§"/>
            </a:pPr>
            <a:r>
              <a:rPr lang="en-US" sz="2800" kern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Laldigha</a:t>
            </a:r>
            <a:r>
              <a:rPr lang="en-US" sz="2800" ker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forms an independent cluster</a:t>
            </a:r>
          </a:p>
          <a:p>
            <a:pPr marL="285761" indent="-285761">
              <a:buFont typeface="Wingdings" panose="05000000000000000000" pitchFamily="2" charset="2"/>
              <a:buChar char="§"/>
            </a:pPr>
            <a:r>
              <a:rPr lang="en-US" sz="2800" kern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Modhudigha</a:t>
            </a:r>
            <a:r>
              <a:rPr lang="en-US" sz="2800" ker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and </a:t>
            </a:r>
            <a:r>
              <a:rPr lang="en-US" sz="2800" kern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Sishumaty</a:t>
            </a:r>
            <a:r>
              <a:rPr lang="en-US" sz="2800" ker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are grouped together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8D8F35D-E2FF-04B3-1C68-EE95417CA8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894303" y="11123019"/>
            <a:ext cx="6374828" cy="39369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933BCF5-CE3D-D0F4-10EF-A065F9450C87}"/>
              </a:ext>
            </a:extLst>
          </p:cNvPr>
          <p:cNvSpPr txBox="1"/>
          <p:nvPr/>
        </p:nvSpPr>
        <p:spPr>
          <a:xfrm>
            <a:off x="14847530" y="15137114"/>
            <a:ext cx="6365639" cy="4399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13" indent="-342913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800" ker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Green (low dissimilarity) to red (high dissimilarity)</a:t>
            </a:r>
          </a:p>
          <a:p>
            <a:pPr marL="342913" indent="-342913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800" kern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Modhudigha</a:t>
            </a:r>
            <a:r>
              <a:rPr lang="en-US" sz="2800" ker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Highest Genetic dissimilarity</a:t>
            </a:r>
          </a:p>
          <a:p>
            <a:pPr marL="342913" indent="-342913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800" kern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Bandorjhata</a:t>
            </a:r>
            <a:r>
              <a:rPr lang="en-US" sz="2800" ker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and </a:t>
            </a:r>
            <a:r>
              <a:rPr lang="en-US" sz="2800" kern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Debmoni</a:t>
            </a:r>
            <a:r>
              <a:rPr lang="en-US" sz="2800" ker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show high similarity</a:t>
            </a:r>
          </a:p>
          <a:p>
            <a:pPr marL="342913" indent="-342913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800" ker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Jabra and </a:t>
            </a:r>
            <a:r>
              <a:rPr lang="en-US" sz="2800" kern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Sishumaty</a:t>
            </a:r>
            <a:r>
              <a:rPr lang="en-US" sz="2800" ker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exhibit a mix of intermediate dissimilarity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DBBC57C-7B21-D7CE-526E-9A13B9A0C0B4}"/>
              </a:ext>
            </a:extLst>
          </p:cNvPr>
          <p:cNvSpPr txBox="1"/>
          <p:nvPr/>
        </p:nvSpPr>
        <p:spPr>
          <a:xfrm>
            <a:off x="14872953" y="20695243"/>
            <a:ext cx="67825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17" indent="-457217">
              <a:buFont typeface="Wingdings" panose="05000000000000000000" pitchFamily="2" charset="2"/>
              <a:buChar char="§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Cultivar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Laldigha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Lokhsmi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digha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, and Jabra can be used for further breeding program.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CF86014-1E91-5A74-ED69-40365E9C8F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872953" y="22155815"/>
            <a:ext cx="2828789" cy="35847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6BCC12C-39C0-87E9-B0AF-EF9F600501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833164" y="22103263"/>
            <a:ext cx="3103133" cy="357256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D5D3CFC-A253-9057-3B02-2B76D38088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677861" y="25740286"/>
            <a:ext cx="2662225" cy="355667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1D6BD7F-4607-9667-143E-7AE1B37F7CF5}"/>
              </a:ext>
            </a:extLst>
          </p:cNvPr>
          <p:cNvSpPr txBox="1"/>
          <p:nvPr/>
        </p:nvSpPr>
        <p:spPr>
          <a:xfrm>
            <a:off x="18956334" y="1319312"/>
            <a:ext cx="261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 806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EDFF549-FB49-A3AB-CC40-2A18EA28FCB2}"/>
              </a:ext>
            </a:extLst>
          </p:cNvPr>
          <p:cNvSpPr/>
          <p:nvPr/>
        </p:nvSpPr>
        <p:spPr>
          <a:xfrm>
            <a:off x="10197113" y="12234844"/>
            <a:ext cx="616516" cy="8249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9BBA678-9DC9-4BDB-D48C-EF58DC58F6D7}"/>
              </a:ext>
            </a:extLst>
          </p:cNvPr>
          <p:cNvSpPr/>
          <p:nvPr/>
        </p:nvSpPr>
        <p:spPr>
          <a:xfrm>
            <a:off x="8105880" y="19576612"/>
            <a:ext cx="402017" cy="76760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67576B8-6191-39CD-D504-AF7B3383C2C2}"/>
              </a:ext>
            </a:extLst>
          </p:cNvPr>
          <p:cNvSpPr/>
          <p:nvPr/>
        </p:nvSpPr>
        <p:spPr>
          <a:xfrm>
            <a:off x="13264933" y="19649428"/>
            <a:ext cx="743076" cy="81522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6386B67-7FEA-D258-8E56-DA2F99CD0E61}"/>
              </a:ext>
            </a:extLst>
          </p:cNvPr>
          <p:cNvSpPr/>
          <p:nvPr/>
        </p:nvSpPr>
        <p:spPr>
          <a:xfrm>
            <a:off x="15670829" y="5423357"/>
            <a:ext cx="616516" cy="8249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9A32C352-7852-E725-58E2-71A885E18AC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78205" y="8334269"/>
            <a:ext cx="6389195" cy="31326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14EF7C-54D1-F147-8A54-D289F09BC05D}"/>
              </a:ext>
            </a:extLst>
          </p:cNvPr>
          <p:cNvSpPr txBox="1"/>
          <p:nvPr/>
        </p:nvSpPr>
        <p:spPr>
          <a:xfrm>
            <a:off x="225959" y="12753039"/>
            <a:ext cx="7087266" cy="523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RATIONALE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E35FD-5FDB-C050-CDD6-E244385AA537}"/>
              </a:ext>
            </a:extLst>
          </p:cNvPr>
          <p:cNvSpPr txBox="1"/>
          <p:nvPr/>
        </p:nvSpPr>
        <p:spPr>
          <a:xfrm>
            <a:off x="257706" y="16484460"/>
            <a:ext cx="7087266" cy="523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OBJECTIVES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7E2A47-0C9D-2C56-E41E-1E8F1F1DAE36}"/>
              </a:ext>
            </a:extLst>
          </p:cNvPr>
          <p:cNvSpPr txBox="1"/>
          <p:nvPr/>
        </p:nvSpPr>
        <p:spPr>
          <a:xfrm>
            <a:off x="242041" y="18840328"/>
            <a:ext cx="7103076" cy="523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MATERIALS AND METHODS</a:t>
            </a:r>
          </a:p>
        </p:txBody>
      </p:sp>
    </p:spTree>
    <p:extLst>
      <p:ext uri="{BB962C8B-B14F-4D97-AF65-F5344CB8AC3E}">
        <p14:creationId xmlns:p14="http://schemas.microsoft.com/office/powerpoint/2010/main" val="1921117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Custom</PresentationFormat>
  <Slides>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 Robiul Islam Akondo</dc:creator>
  <cp:revision>1</cp:revision>
  <cp:lastPrinted>2024-12-04T19:33:59Z</cp:lastPrinted>
  <dcterms:created xsi:type="dcterms:W3CDTF">2024-12-01T19:09:04Z</dcterms:created>
  <dcterms:modified xsi:type="dcterms:W3CDTF">2024-12-05T01:59:47Z</dcterms:modified>
</cp:coreProperties>
</file>